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Poppins" pitchFamily="2" charset="0"/>
      <p:regular r:id="rId14"/>
      <p:bold r:id="rId15"/>
      <p:italic r:id="rId16"/>
      <p:boldItalic r:id="rId17"/>
    </p:embeddedFont>
    <p:embeddedFont>
      <p:font typeface="Poppins Light" pitchFamily="2" charset="0"/>
      <p:regular r:id="rId18"/>
      <p:bold r:id="rId19"/>
      <p:italic r:id="rId20"/>
      <p:boldItalic r:id="rId21"/>
    </p:embeddedFont>
    <p:embeddedFont>
      <p:font typeface="Yu Gothic" panose="020B0400000000000000" pitchFamily="34" charset="-128"/>
      <p:regular r:id="rId22"/>
      <p:bold r:id="rId23"/>
    </p:embeddedFont>
    <p:embeddedFont>
      <p:font typeface="Yu Gothic Light" panose="020B0300000000000000" pitchFamily="34" charset="-128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9"/>
    <a:srgbClr val="FFFF66"/>
    <a:srgbClr val="FFFF99"/>
    <a:srgbClr val="FFFFCC"/>
    <a:srgbClr val="292C4C"/>
    <a:srgbClr val="FFFFE1"/>
    <a:srgbClr val="FFFFEB"/>
    <a:srgbClr val="FFB7B0"/>
    <a:srgbClr val="D7EBFF"/>
    <a:srgbClr val="926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4F2214-9896-4E1A-8DEB-457B510CAFA8}">
  <a:tblStyle styleId="{514F2214-9896-4E1A-8DEB-457B510CAF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672" autoAdjust="0"/>
  </p:normalViewPr>
  <p:slideViewPr>
    <p:cSldViewPr snapToGrid="0">
      <p:cViewPr varScale="1">
        <p:scale>
          <a:sx n="178" d="100"/>
          <a:sy n="178" d="100"/>
        </p:scale>
        <p:origin x="5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Yu Gothic" panose="020B0400000000000000" pitchFamily="34" charset="-128"/>
        <a:ea typeface="Yu Gothic" panose="020B0400000000000000" pitchFamily="34" charset="-128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B6981-C3F5-EB43-B794-E8E15103B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90CFEC-982B-8043-97E9-7286B22C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496441-512B-8741-8865-A55BC066332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9821114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Yu Gothic" panose="020B0400000000000000" pitchFamily="34" charset="-128"/>
          <a:ea typeface="Yu Gothic" panose="020B04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Yu Gothic Light" panose="020B0300000000000000" pitchFamily="34" charset="-128"/>
          <a:ea typeface="Yu Gothic Light" panose="020B03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E899912-6581-504E-B4BA-80834861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307E4B-4EC1-F04F-91C8-62465CF1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7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138233-FA08-1E44-998A-6296C9D2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8338DD-57FD-534E-913A-23CEE155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C89A5B1-8402-A844-B67F-FBDC17F6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3782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74134D-5366-6245-A3B1-89A918A1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943F11-37E3-5945-8796-D9CB1CD8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AB02DDF-EF98-CE44-98BA-66F2259F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9F4105-5198-6745-B74A-1E2CEF2F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4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778061-5F18-7C4B-BC69-DE1922EB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1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DFD1CA6-33FC-D549-AF49-3D3AE8B8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3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自訂 4">
      <a:majorFont>
        <a:latin typeface="Poppins"/>
        <a:ea typeface="Yu Gothic"/>
        <a:cs typeface=""/>
      </a:majorFont>
      <a:minorFont>
        <a:latin typeface="Yu Gothic"/>
        <a:ea typeface="Yu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0</Words>
  <Application>Microsoft Macintosh PowerPoint</Application>
  <PresentationFormat>如螢幕大小 (16:9)</PresentationFormat>
  <Paragraphs>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Yu Gothic</vt:lpstr>
      <vt:lpstr>Poppins</vt:lpstr>
      <vt:lpstr>Yu Gothic Light</vt:lpstr>
      <vt:lpstr>Arial</vt:lpstr>
      <vt:lpstr>Poppins Light</vt:lpstr>
      <vt:lpstr>Cymbeline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EIK KHAI YI</dc:creator>
  <cp:lastModifiedBy>Microsoft Office User</cp:lastModifiedBy>
  <cp:revision>34</cp:revision>
  <dcterms:modified xsi:type="dcterms:W3CDTF">2019-04-18T05:40:02Z</dcterms:modified>
</cp:coreProperties>
</file>